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2A412-AFEB-489A-801C-302F00E11C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8EB22-2075-4B4B-9368-C9C70BD2F5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ED13A4-5630-4C17-A6E8-6E7FC3FE72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2024-04-26T17:53:12Z</dcterms:modified>
</cp:coreProperties>
</file>