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6BCDE-B05F-4C1C-B6E7-E22D020B23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A3C40-3E65-4FE1-B591-9BBDFADC83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4. SNAT1 ir is expressed by a subpopulation of astrocytes. SNAT1/GFAP colocalization studies show that some small SNAT1+ cells (arrows in A–C) and processes (arrows in D–F) in the cortical parenchyma are GFAP+ and that numerous SNAT1+ cells in the white matter underlying SI coexpress GFAP (G–I). Arrowheads in A point to the leptomeninges. Scale bar: 10 µm (A–I).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051D9-7DAA-478C-B1FB-7A889C82AA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562–574,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4. SNAT1 ir is expressed by a subpopulation of astrocytes. SNAT1/GFAP colocalization studies show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4. SNAT1 ir is expressed by a subpopulation of astrocytes. SNAT1/GFAP colocalization studies show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2024-04-26T05:08:43Z</dcterms:modified>
</cp:coreProperties>
</file>