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BB781-891A-44E1-AD73-D12A2B969A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EFB142-BAD4-4A24-B304-4F72F9094E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Brain potentials time locked to the vocalization prompt for a central electrode (Cz). Error trials were associated with more negativity that the control trials and the critical trials without errors. (B) Difference potentials obtained by subtracting the activity in the control trials from the activity of the other 2 trial types. Only the error trials are associated with a negative potential. (C) Source solution (Pascual-Marqui and others 1994; Pizzagalli and others 2002) for the error minus correct difference wave at 250 ms. A mesial frontal source implicating the SMA is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2DD98-E126-4C6C-9484-68B31A4B14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1173–1178, </a:t>
            </a:r>
            <a:r>
              <a:rPr lang="en-US" altLang="en-US" sz="1000">
                <a:solidFill>
                  <a:srgbClr val="333333"/>
                </a:solidFill>
                <a:hlinkClick r:id="rId3"/>
              </a:rPr>
              <a:t>https://doi.org/10.1093/cercor/bhl028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Brain potentials time locked to the vocalization prompt for a central electrode (Cz). Error trials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Brain potentials time locked to the vocalization prompt for a central electrode (Cz). Error trials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2024-04-26T16:11:54Z</dcterms:modified>
</cp:coreProperties>
</file>