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466F63-141C-4C8A-BB6C-B39BF3AB3A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BB5B1B-7A2B-400A-BF13-E178B39433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Outcome to infliximab treatment in Crohn's disease patients — flowchart. IFX, infliximab; CD, Crohn's disease.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9FCC73-24FB-419D-A7AB-3570E324DA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C-reactive protein levels (mg/L) at baseline median and interquartile range (Mann Whitney test). CRP, C-reactive protein; PNR, primary nonresponse; SR, sustained response; RTA, response after therapeutic adjustment.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9FCC73-24FB-419D-A7AB-3570E324DAC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Receiver operating characteristic curves for baseline serum C-reactive protein and primary non response at week 14. CRP, C-reactive protein.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9FCC73-24FB-419D-A7AB-3570E324DAC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C-reactive protein levels (mg/L) at week 14 — median and interquartile range (Mann Whitney test). CRP, C-reactive protein; PNR, primary nonresponse; SR, sustained response; RTA, response after therapeutic adjustment.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9FCC73-24FB-419D-A7AB-3570E324DAC4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Baseline C-reactive protein and C-reactive protein delta scatter dot — response after therapeutic adjustment and sustained response. CRP, C-reactive protein.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9FCC73-24FB-419D-A7AB-3570E324DAC4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rohns.2013.07.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16/j.crohns.2013.07.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16/j.crohns.2013.07.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16/j.crohns.2013.07.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16/j.crohns.2013.07.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8, Issue 2, 1 February 2014, Pages 129–136,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https://doi.org/10.1016/j.crohns.2013.07.005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Outcome to infliximab treatment in Crohn's disease patients — flowchart. IFX, infliximab; CD, Crohn's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6576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8, Issue 2, 1 February 2014, Pages 129–136,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https://doi.org/10.1016/j.crohns.2013.07.005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C-reactive protein levels (mg/L) at baseline median and interquartile range (Mann Whitney test). CRP,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467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8, Issue 2, 1 February 2014, Pages 129–136,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https://doi.org/10.1016/j.crohns.2013.07.005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Receiver operating characteristic curves for baseline serum C-reactive protein and primary non response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97100" y="1371600"/>
            <a:ext cx="475347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8, Issue 2, 1 February 2014, Pages 129–136,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https://doi.org/10.1016/j.crohns.2013.07.005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C-reactive protein levels (mg/L) at week 14 — median and interquartile range (Mann Whitney test). CRP,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080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8, Issue 2, 1 February 2014, Pages 129–136,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https://doi.org/10.1016/j.crohns.2013.07.005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Baseline C-reactive protein and C-reactive protein delta scatter dot — response after therapeutic adjustment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840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 Outcome to infliximab treatment in Crohn's disease patients — flowchart. IFX, infliximab; CD, Crohn's ...</vt:lpstr>
      <vt:lpstr>Figure 2 C-reactive protein levels (mg/L) at baseline median and interquartile range (Mann Whitney test). CRP, ...</vt:lpstr>
      <vt:lpstr>Figure 3 Receiver operating characteristic curves for baseline serum C-reactive protein and primary non response at ...</vt:lpstr>
      <vt:lpstr>Figure 4 C-reactive protein levels (mg/L) at week 14 — median and interquartile range (Mann Whitney test). CRP, ...</vt:lpstr>
      <vt:lpstr>Figure 5 Baseline C-reactive protein and C-reactive protein delta scatter dot — response after therapeutic adjustment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2024-04-26T00:58:50Z</dcterms:modified>
</cp:coreProperties>
</file>