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FA3E7-536C-4CAB-82DE-7D357F05F4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778F9-CE42-413D-87D8-7FEA0F9525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1. A map of Maestricht is shown. This and other similar maps were shown to the subjects in the active conditions in experiment 2. The task was to learn a route from the top to the middle arrow and then to the bottom arrow if there was time.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2378E-4930-400E-A71B-A5BBBB536A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1207–1213,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1. A map of Maestricht is shown. This and other similar maps were shown to the subjects in the active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1. A map of Maestricht is shown. This and other similar maps were shown to the subjects in the active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2024-04-26T03:48:07Z</dcterms:modified>
</cp:coreProperties>
</file>