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71C856-3945-4A68-AEEB-51E2F6F0718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EB51DB-AC8C-42E8-9EB9-38445C6ACAB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definition of ‘h-point’ and its position on a rank–frequency curve (cf. Popescu and Altmann, 2006, p. 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word rank–frequency distribution curve of Shakespeare’s 91st sonnet, as well as the ‘h-point’ and the ‘writer’s view’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Means of the ‘writer’s view’ of the five poetry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Fitting Zipf’s law to the word frequency distribution of Shakespeare’s 133rd sonnet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The fitting curve of fitting Zipf’s law to the word frequency distribution of Du Mu’s Qingming (The fitting result says that: a=1.0000, b=0.0000, R2 = −0.0556)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The box plot of Zip’f law fitting results to the word frequency distribution of the five poetry groups (The numbers on X-axis represent that: 1, the ENG group. 2, the CML group. 3, the GZK group. 4, the LZD group. 5, the TA group. The same for the Fig. 6. ‘ZA_R2’ represents the values of the goodness-of-fit coefficient of fitting Zipf’s law to the word frequency distribution of the five poetry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POS annotation of Shakespeare’s 133rd sonnet and its Chinese-translated version by Cao Minglun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ALSCAL analysis on POS arrangement of the five poetry groups Note: The English sonnets are quite different with their Chinese-translated versions, while poetry translated by Cao Minglun and Gu Zhengkun is different from the poetry translated by Liang Zongdai and Tu 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Cluster analysis on POS arrangement of the five poetry groups Note: Poetry texts translated by Cao Minglun and Gu Zhengkun are clustered into one group, while the poetry texts translated by Liang Zongdai and Tu An are clustered into another group. Then the two groups are clustered into one group differing from the English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EADH.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7B588E-0CCA-4F55-8564-25B509F1AF2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llc/fqx00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definition of ‘h-point’ and its position on a rank–frequency curve (cf. Popescu and Altmann, 2006, 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29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word rank–frequency distribution curve of Shakespeare’s 91st sonnet, as well as the ‘h-point’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247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Means of the ‘writer’s view’ of the five poetry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785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Fitting Zipf’s law to the word frequency distribution of Shakespeare’s 133rd sonnet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07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The fitting curve of fitting Zipf’s law to the word frequency distribution of Du Mu’s Qingming (The fitting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293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The box plot of Zip’f law fitting results to the word frequency distribution of the five poetry groups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591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POS annotation of Shakespeare’s 133rd sonnet and its Chinese-translated version by Cao Minglun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241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ALSCAL analysis on POS arrangement of the five poetry groups Note: The English sonnets are quite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339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Digital Scholarship Humanities</a:t>
            </a:r>
            <a:r>
              <a:rPr lang="en-US" altLang="en-US" sz="1000">
                <a:solidFill>
                  <a:srgbClr val="333333"/>
                </a:solidFill>
              </a:rPr>
              <a:t>, Volume 33, Issue 1, April 2018, Pages 128–142, </a:t>
            </a:r>
            <a:r>
              <a:rPr lang="en-US" altLang="en-US" sz="1000">
                <a:solidFill>
                  <a:srgbClr val="333333"/>
                </a:solidFill>
                <a:hlinkClick r:id="rId3"/>
              </a:rPr>
              <a:t>https://doi.org/10.1093/llc/fqx001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Cluster analysis on POS arrangement of the five poetry groups Note: Poetry texts translated by Cao Minglun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686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The definition of ‘h-point’ and its position on a rank–frequency curve (cf. Popescu and Altmann, 2006, p. ...</vt:lpstr>
      <vt:lpstr>Fig. 2 The word rank–frequency distribution curve of Shakespeare’s 91st sonnet, as well as the ‘h-point’ and the ...</vt:lpstr>
      <vt:lpstr>Fig. 3 Means of the ‘writer’s view’ of the five poetry groups
</vt:lpstr>
      <vt:lpstr>Fig. 4 Fitting Zipf’s law to the word frequency distribution of Shakespeare’s 133rd sonnet
</vt:lpstr>
      <vt:lpstr>Fig. 5 The fitting curve of fitting Zipf’s law to the word frequency distribution of Du Mu’s Qingming (The fitting ...</vt:lpstr>
      <vt:lpstr>Fig. 6 The box plot of Zip’f law fitting results to the word frequency distribution of the five poetry groups (The ...</vt:lpstr>
      <vt:lpstr>Fig. 7 POS annotation of Shakespeare’s 133rd sonnet and its Chinese-translated version by Cao Minglun
</vt:lpstr>
      <vt:lpstr>Fig. 8 ALSCAL analysis on POS arrangement of the five poetry groups Note: The English sonnets are quite different ...</vt:lpstr>
      <vt:lpstr>Fig. 9 Cluster analysis on POS arrangement of the five poetry groups Note: Poetry texts translated by Cao Minglun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2024-09-19T02:27:21Z</dcterms:modified>
</cp:coreProperties>
</file>