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023EF8-AF29-4DFC-B154-6060B7B5C80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0A9C3B4C-37DD-42E1-ABFB-7EEAEE7E039A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81510EC-5455-4BDC-B36D-B67171A3CF71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2024-04-26T03:39:16Z</dcterms:modified>
</cp:coreProperties>
</file>