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E71DF-458C-4953-8B30-26E49B9BC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D078B-C268-4A4E-A109-FFEAED854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6412D-514F-4A65-B666-CDFA44E11B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2024-04-27T00:30:13Z</dcterms:modified>
</cp:coreProperties>
</file>