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A5EADA-D99B-47EA-8D68-14A5FDFCD2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6050B5-6746-46E2-B697-8B6D5BCDFD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259F6-74B4-41A9-A24A-C3C4936E29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2024-04-26T15:00:50Z</dcterms:modified>
</cp:coreProperties>
</file>