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F98A0-897F-4358-A56F-E7AE4E2319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97FCF-6112-42D7-81D9-79CCC9ED4A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Group-averaged behavioral performance is plotted separately for Task and Associative Strength manipulations. Error bars depict within-subject 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886C5-FAAB-43EC-9C16-BD7F8DA5C1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239–249,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Group-averaged behavioral performance is plotted separately for Task and Associative Strength manipulations.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Group-averaged behavioral performance is plotted separately for Task and Associative Strength manipulations.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2024-04-27T04:53:24Z</dcterms:modified>
</cp:coreProperties>
</file>