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2EB418-2025-417D-8B31-74248EC5E1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D44E3-2832-4ECC-9FC0-092281256E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FB9DA-4919-4031-B855-4E4645E238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2024-04-26T08:38:44Z</dcterms:modified>
</cp:coreProperties>
</file>