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1F5164-1663-4ED5-BB48-B3A9E75B0A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59852D-3E98-4B48-B568-D092335E85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9AAC50-A401-4AAC-86B5-DAAD4D9B0A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2024-04-26T11:11:50Z</dcterms:modified>
</cp:coreProperties>
</file>