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60624-E160-45D8-B434-F0CBA81BE5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CB30C-70FC-4D39-B1A7-B4E8AA1F18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D92AB-49C9-4C79-AD36-2515812A05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2024-04-27T05:22:29Z</dcterms:modified>
</cp:coreProperties>
</file>