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F9C3F-24E9-4F6C-9E0B-F7BF3DCBCC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8F2FC-1A11-4DA6-86D6-FD06C27049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Participants’ suggested strategies to reduce falls after discharge.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F80F5-091D-4BC3-AF9E-EFD994DECB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t/gnr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Gerontologist</a:t>
            </a:r>
            <a:r>
              <a:rPr lang="en-US" altLang="en-US" sz="1000">
                <a:solidFill>
                  <a:srgbClr val="333333"/>
                </a:solidFill>
              </a:rPr>
              <a:t>, Volume 51, Issue 5, October 2011, Pages 653–662,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https://doi.org/10.1093/geront/gnr052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Participants’ suggested strategies to reduce falls after discharge.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89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Participants’ suggested strategies to reduce falls after discharge.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2024-04-26T15:37:35Z</dcterms:modified>
</cp:coreProperties>
</file>