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737C6-1B04-4038-B8F5-EC754FB278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273AE-AEA1-45ED-BB32-E4CC5A6BD3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E1AA1-DE5A-4120-A510-28DC61794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2024-04-26T05:40:41Z</dcterms:modified>
</cp:coreProperties>
</file>