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1B7E05-CFB3-484D-9076-D415039F7C4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C7CF1F-7B9B-4872-853A-627A5A87132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95C9C6-5108-43F4-900D-E3E7F4FA7CE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2024-04-26T21:05:53Z</dcterms:modified>
</cp:coreProperties>
</file>