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254DF-1755-40A4-9671-F56F4D31BD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FEC49-6068-46F8-B8DE-A51413AF48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patients with hepatitis B e antigen seroconversion at the end of 1-4 years of therapy with lamivudine (100 mg), analyzed with respect to whether YMDD-variant hepatitis B virus was detectable (Asian extended treatment study).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64AB0-65B2-43BA-948E-D1D7AEE660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68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6, 15 March 2003, Pages 687–696,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Proportion of patients with hepatitis B e antigen seroconversion at the end of 1-4 years of therapy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Proportion of patients with hepatitis B e antigen seroconversion at the end of 1-4 years of therapy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2024-04-26T12:08:38Z</dcterms:modified>
</cp:coreProperties>
</file>