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F958A2-63C4-4402-ADFE-A9D5B0D97A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939B78-FEC9-47ED-97F2-834CB36B8A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standard inverse RNA folding problem and the generalized inverse RNA folding problem that is shape aware and fragment-based (i.e. fragment selection enabled) are illustrated on the purine riboswitch aptamer in the middle (A). The predicted structure of an output designed sequence is shown on the right (C) for the standard inverse folding problem and on the left (B) for the generalized inverse RNA folding problem.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58D2D-E079-4AD9-B8ED-ADE7F0ED9D4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Histogram comparison between the five selected programs is available in Table 2 for the example test case that is designated as (2) in the Details of Use Section and for which the runtimes are reported in the second column of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58D2D-E079-4AD9-B8ED-ADE7F0ED9D4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Histogram comparison between the six selected programs is available in Table 2 for the example test case that is designated as (1) in the Details of Use Section and for which the runtimes are reported in the first column of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58D2D-E079-4AD9-B8ED-ADE7F0ED9D4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w1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w1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b/bbw1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19, Issue 2, March 2018, Pages 350–358, </a:t>
            </a:r>
            <a:r>
              <a:rPr lang="en-US" altLang="en-US" sz="1000">
                <a:solidFill>
                  <a:srgbClr val="333333"/>
                </a:solidFill>
                <a:hlinkClick r:id="rId3"/>
              </a:rPr>
              <a:t>https://doi.org/10.1093/bib/bbw120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standard inverse RNA folding problem and the generalized inverse RNA folding problem that is shape aware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997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19, Issue 2, March 2018, Pages 350–358, </a:t>
            </a:r>
            <a:r>
              <a:rPr lang="en-US" altLang="en-US" sz="1000">
                <a:solidFill>
                  <a:srgbClr val="333333"/>
                </a:solidFill>
                <a:hlinkClick r:id="rId3"/>
              </a:rPr>
              <a:t>https://doi.org/10.1093/bib/bbw120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Histogram comparison between the five selected programs is available in Table 2 for the example test 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90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19, Issue 2, March 2018, Pages 350–358, </a:t>
            </a:r>
            <a:r>
              <a:rPr lang="en-US" altLang="en-US" sz="1000">
                <a:solidFill>
                  <a:srgbClr val="333333"/>
                </a:solidFill>
                <a:hlinkClick r:id="rId3"/>
              </a:rPr>
              <a:t>https://doi.org/10.1093/bib/bbw120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Histogram comparison between the six selected programs is available in Table 2 for the example test case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43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standard inverse RNA folding problem and the generalized inverse RNA folding problem that is shape aware ...</vt:lpstr>
      <vt:lpstr>Figure 3 Histogram comparison between the five selected programs is available in Table 2 for the example test case ...</vt:lpstr>
      <vt:lpstr>Figure 2 Histogram comparison between the six selected programs is available in Table 2 for the example test case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2024-04-26T17:29:47Z</dcterms:modified>
</cp:coreProperties>
</file>