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4AE32F7-DEE0-47FE-8301-45FB8C26AD2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9C80EED-1F94-47B2-8DC9-CDC961A7711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531F5E4-5346-479C-89EC-BC13D2CBEC4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2024-04-26T14:13:31Z</dcterms:modified>
</cp:coreProperties>
</file>