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46A8C-188B-4FB7-908A-96E1CCA894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76C41-9F5F-40B0-985C-8A400CCF82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E9579-C7ED-4961-BB1D-CC5EAF9008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2024-04-27T03:13:32Z</dcterms:modified>
</cp:coreProperties>
</file>