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718AF10-64F5-45AC-8D31-F1C0BA0EB247}"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848687A-0DC2-4929-A3BF-2A3707C4B02F}"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7. </a:t>
            </a:r>
            <a:r>
              <a:rPr lang="en-US" altLang="en-US">
                <a:latin typeface="Arial" pitchFamily="34" charset="0"/>
                <a:ea typeface="Arial" pitchFamily="34" charset="0"/>
              </a:rPr>
              <a:t>SCPs: running t-tests comparing the multisensory and sum ERPs for each of the four groups. Significance is depicted for effects meeting a 0.05 alpha criterion and lasting for at least 10 consecutive data points (19.2 ms at a 512 Hz sampling rate). The color bar indicates directionality of the effects, with white indicating an absence of significant t-values. Time is plotted in the x-axis from −50 to 300 ms. Electrodes are plotted in the y-axis. Starting from the bottom of the graph, the electrodes are divided into sections from posterior to anterior scalp with each color representing 4–5 electrodes, the relative positions of which are located on the corresponding head.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D43D3D0-6F66-48DC-9E40-E7D8D513796B}"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s109"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23, Issue 6, June 2013, Pages 1329–1341, </a:t>
            </a:r>
            <a:r>
              <a:rPr lang="en-US" altLang="en-US" sz="1000">
                <a:solidFill>
                  <a:srgbClr val="333333"/>
                </a:solidFill>
                <a:hlinkClick r:id="rId3"/>
              </a:rPr>
              <a:t>https://doi.org/10.1093/cercor/bhs109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7. </a:t>
            </a:r>
            <a:r>
              <a:rPr lang="en-US" altLang="en-US" b="0"/>
              <a:t>SCPs: running t-tests comparing the multisensory and sum ERPs for each of the four groups. Significance is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7. SCPs: running t-tests comparing the multisensory and sum ERPs for each of the four groups. Significance is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2024-09-19T03:07:32Z</dcterms:modified>
</cp:coreProperties>
</file>