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421E1-17EC-4604-B858-2E0ECA414D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BCF3C-35C7-4676-BB40-5C0E178E42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3E7BF-7305-47AE-B8F6-4AD8A6778E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2024-04-26T21:29:01Z</dcterms:modified>
</cp:coreProperties>
</file>