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2CF9AF-5DC6-4A92-A79F-58F542B44E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9018E9-B677-49B4-8545-DD506F6A72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Mass spectra in the positive mode: rhynchophylline (A); estazolam (IS)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[2013].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A443CE-1003-413F-BC16-50CB101278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romsci/bmt0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Chromatogr Sci</a:t>
            </a:r>
            <a:r>
              <a:rPr lang="en-US" altLang="en-US" sz="1000">
                <a:solidFill>
                  <a:srgbClr val="333333"/>
                </a:solidFill>
              </a:rPr>
              <a:t>, Volume 52, Issue 7, August 2014, Pages 661–665,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https://doi.org/10.1093/chromsci/bmt096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Mass spectra in the positive mode: rhynchophylline (A); estazolam (IS) (B).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Mass spectra in the positive mode: rhynchophylline (A); estazolam (IS) (B).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2024-04-26T14:46:52Z</dcterms:modified>
</cp:coreProperties>
</file>