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76D90-23B1-4F37-8FF7-40D404FEAF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FB9544-2F5D-49BB-9C93-8C411A8577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Mapping of JMJ by in situ hybridization. JMJ cDNA was hybridized to metaphase cells. The diagram shows the localization of silver grains on chromosome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08D87-0BC7-494C-8636-DDF71AE9242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of JMJ in human embryos and adult brains as revealed by non-radioactive in situ hybridization. Tissues sections of embryos were stained with Nissl blue (a). 1, neural tube; 2, spinal cord; 3, dorsal root ganglion cell. Adjacent sections were fixed and hybridized to JMJ cRNA probe (b). As a control of background staining, sections were hybridized to a sense RNA probe (c). Similarly, sections of human adult brain were hybridized to antisense probes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08D87-0BC7-494C-8636-DDF71AE9242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Northern blot analyses of the JMJ transcript. About 2 µg of poly(A)+ RNA from the following fetal tissues were electrophoresed and hybridized to (a) JMJ cDNA and (b) a control human actin probe: lane 1, kidney; lane 2, liver; lane 3, lung; lane 4, brain. The blot in (a) was deliberately overexposed.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08D87-0BC7-494C-8636-DDF71AE9242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human (upper lane) and mouse (lower lane) jumonji putative proteins. The predicted amino acid sequence of the human jumonji gene product was deduced from analysis of the JMJ cDNA sequences (GenBank accession no. U57592).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08D87-0BC7-494C-8636-DDF71AE9242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5.10.16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5.10.16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5.10.16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5.10.163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10, October 1996, Pages 1637–1641, </a:t>
            </a:r>
            <a:r>
              <a:rPr lang="en-US" altLang="en-US" sz="1000">
                <a:solidFill>
                  <a:srgbClr val="333333"/>
                </a:solidFill>
                <a:hlinkClick r:id="rId3"/>
              </a:rPr>
              <a:t>https://doi.org/10.1093/hmg/5.10.1637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Mapping of JMJ by in situ hybridization. JMJ cDNA was hybridized to metaphase cells. The diagram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877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10, October 1996, Pages 1637–1641, </a:t>
            </a:r>
            <a:r>
              <a:rPr lang="en-US" altLang="en-US" sz="1000">
                <a:solidFill>
                  <a:srgbClr val="333333"/>
                </a:solidFill>
                <a:hlinkClick r:id="rId3"/>
              </a:rPr>
              <a:t>https://doi.org/10.1093/hmg/5.10.1637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of JMJ in human embryos and adult brains as revealed by non-radioactive in situ hybridization.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87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10, October 1996, Pages 1637–1641, </a:t>
            </a:r>
            <a:r>
              <a:rPr lang="en-US" altLang="en-US" sz="1000">
                <a:solidFill>
                  <a:srgbClr val="333333"/>
                </a:solidFill>
                <a:hlinkClick r:id="rId3"/>
              </a:rPr>
              <a:t>https://doi.org/10.1093/hmg/5.10.1637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Northern blot analyses of the JMJ transcript. About 2 µg of poly(A)</a:t>
            </a:r>
            <a:r>
              <a:rPr lang="en-US" altLang="en-US" b="0" baseline="30000"/>
              <a:t>+</a:t>
            </a:r>
            <a:r>
              <a:rPr lang="en-US" altLang="en-US" b="0"/>
              <a:t> RNA from the following fetal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263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10, October 1996, Pages 1637–1641, </a:t>
            </a:r>
            <a:r>
              <a:rPr lang="en-US" altLang="en-US" sz="1000">
                <a:solidFill>
                  <a:srgbClr val="333333"/>
                </a:solidFill>
                <a:hlinkClick r:id="rId3"/>
              </a:rPr>
              <a:t>https://doi.org/10.1093/hmg/5.10.1637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human (upper lane) and mouse (lower lane) jumonji putative proteins. The predicted amino acid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10000" y="1371600"/>
            <a:ext cx="15184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4 Mapping of JMJ by in situ hybridization. JMJ cDNA was hybridized to metaphase cells. The diagram shows the ...</vt:lpstr>
      <vt:lpstr>Figure 3 Expression of JMJ in human embryos and adult brains as revealed by non-radioactive in situ hybridization. ...</vt:lpstr>
      <vt:lpstr>Figure 2 Northern blot analyses of the JMJ transcript. About 2 µg of poly(A)+ RNA from the following fetal ...</vt:lpstr>
      <vt:lpstr>Figure 1 Comparison of human (upper lane) and mouse (lower lane) jumonji putative proteins. The predicted amino acid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2024-04-26T13:39:28Z</dcterms:modified>
</cp:coreProperties>
</file>