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368C3B-39BA-4D08-B035-2C458BB671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513C1F-7B0E-479C-A61E-723F383343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B5B5A-C448-429C-85AB-5C42357CB2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2024-04-26T15:47:19Z</dcterms:modified>
</cp:coreProperties>
</file>