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70E30F-ADA2-4B78-AB37-7038CBCFDB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1E538-337A-4F92-B7F3-27D6FECCDE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Arterial, mixed venous and proximal airway Pco2 responses to a partial rebreathing cycle. (B) Pulmonary capillary and proximal airway CO2 flux responses. Rebreathing starts at 0 s and finishes at 50 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2C3DD8-780B-4C20-BC98-54AE9E65F0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l2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97, Issue 5, November 2006, Pages 732–741,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https://doi.org/10.1093/bja/ael214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3 </a:t>
            </a:r>
            <a:r>
              <a:rPr lang="en-US" altLang="en-US" b="0"/>
              <a:t>(a) Arterial, mixed venous and proximal airway Pco</a:t>
            </a:r>
            <a:r>
              <a:rPr lang="en-US" altLang="en-US" b="0" baseline="-25000"/>
              <a:t>2</a:t>
            </a:r>
            <a:r>
              <a:rPr lang="en-US" altLang="en-US" b="0"/>
              <a:t> responses to a partial rebreathing cycle.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3 (a) Arterial, mixed venous and proximal airway Pco2 responses to a partial rebreathing cycle.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2024-04-26T09:06:53Z</dcterms:modified>
</cp:coreProperties>
</file>