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9763FE-EA33-4DB4-B2C5-634295B1E8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05ED30-CE5D-43D7-8B5B-00F1C17B15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CE6E97-1AB0-4067-BE18-B0C3DB3F23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2024-04-26T20:14:08Z</dcterms:modified>
</cp:coreProperties>
</file>