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B17C49-9522-4001-A7DC-BC04823494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136DF8-FE5A-472E-86A7-AE8713B20A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estimates of the rate of death or hospitalization for heart failure, according to change in left atrial volume index from baseline to 1 month. HF, heart failure; LAVi, left atrial volume index. The analysis was restricted to patients who survived to more than 1 month.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35549B-F93D-4D50-86B2-F7829AE0DE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4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1, January 2009, Pages 56–65,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https://doi.org/10.1093/eurheartj/ehn499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Kaplan–Meier estimates of the rate of death or hospitalization for heart failure, according to change in 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Kaplan–Meier estimates of the rate of death or hospitalization for heart failure, according to change in 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2024-04-26T04:55:37Z</dcterms:modified>
</cp:coreProperties>
</file>