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7CF19-3993-4E0A-BEBC-2AB114B53C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9CE23-7731-4427-8E55-7349E51ED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0B82E-5823-4EDF-809A-9D3BF4D296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2024-04-27T04:42:59Z</dcterms:modified>
</cp:coreProperties>
</file>