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2A8D8-5980-4AB7-8A79-71BD10F979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0707D-61E6-41D7-AADF-1737244942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6F40EF-6789-4863-9A46-6871A3C126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2024-04-26T02:34:04Z</dcterms:modified>
</cp:coreProperties>
</file>