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97D1A-8DE9-402D-B75A-0966076553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9FB5B-3235-4A4E-AAD7-A6BDFDE595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row: regions showing a reactivation or delayed activation in experiments 1 and 2. Voxels were defined from the interaction of cue duration (two-frames, four-frames) and MR frame for frames 5–9. Bottom row: regions showing an initial cue response in experiments 1 and 2. Voxels were defined from the main effect of MR frame over frames 1–5.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CF53E-2319-403C-A4E1-C5DF0E7897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5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590–600,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https://doi.org/10.1093/cercor/12.6.590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Top row: regions showing a reactivation or delayed activation in experiments 1 and 2. Voxels were defined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Top row: regions showing a reactivation or delayed activation in experiments 1 and 2. Voxels were defined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2024-04-26T16:22:26Z</dcterms:modified>
</cp:coreProperties>
</file>