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5517C3-1296-49B1-8731-D9A5E76BCF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026843-DF24-4267-9F34-C895611B7B0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Effect of illumination intensity: population analysis. (A) Distribution of the intensity modulation index. (B) Distribution of signed difference in response between high (RespH) and low illumination (RespL) conditions. Positive values indicate larger response to the high compared to the low illumination conditions. Filled bars and vertical line indicate significant effects and median effect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4A5F81-7621-433E-A105-B9F23CEC10B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7.7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7, July 2002, Pages 756–766, </a:t>
            </a:r>
            <a:r>
              <a:rPr lang="en-US" altLang="en-US" sz="1000">
                <a:solidFill>
                  <a:srgbClr val="333333"/>
                </a:solidFill>
                <a:hlinkClick r:id="rId3"/>
              </a:rPr>
              <a:t>https://doi.org/10.1093/cercor/12.7.756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Effect of illumination intensity: population analysis. (A) Distribution of the intensity modulation index.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Effect of illumination intensity: population analysis. (A) Distribution of the intensity modulation index.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2024-04-26T18:43:14Z</dcterms:modified>
</cp:coreProperties>
</file>