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8057C-CC42-426A-8B30-581513E7B0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79304-0BC6-4678-AE42-A8F83CAF26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BE941-505A-40ED-86F9-E5FBCDD335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2024-04-26T13:00:06Z</dcterms:modified>
</cp:coreProperties>
</file>