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0C08D0-4FF2-4DDA-9D19-300ECAD612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5AB32-F1E4-4DFE-BEA8-B9EC8503DB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Averaged vector sums of the evoked magnetic fields in Experiment 2. (a) Group-averaged (n = 11) time courses of the evoked magnetic fields for left and right temporal sensors. (b) Average S1–S2 reduction of the peak amplitudes for the evoked magnetic field. (c) Average S1–S2 reduction of peak amplitudes for the source dipole moments in Experiment 2. For the left and right HG sources, both the N1m and P2m amplitude reductions are shown (left 4 bar graphs). For left and right STG source, the P2m amplitude reductions are shown (right 2 bar graphs). Error bars depict mean standard errors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C0DD0A-3137-487A-9836-313AC6876C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1350–1360, </a:t>
            </a:r>
            <a:r>
              <a:rPr lang="en-US" altLang="en-US" sz="1000">
                <a:solidFill>
                  <a:srgbClr val="333333"/>
                </a:solidFill>
                <a:hlinkClick r:id="rId3"/>
              </a:rPr>
              <a:t>https://doi.org/10.1093/cercor/bhm166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Averaged vector sums of the evoked magnetic fields in Experiment 2. (a) Group-averaged (n = 11) time courses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Averaged vector sums of the evoked magnetic fields in Experiment 2. (a) Group-averaged (n = 11) time courses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2024-04-27T03:33:05Z</dcterms:modified>
</cp:coreProperties>
</file>