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159459-1C29-4C6D-BEDE-CB2DDC6840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D7036A-4D3E-4744-AB39-32489AE55F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Aggregation of insoluble Aβ42 in cultures of Trisomy 21 neurons. Large numbers of intracellular and extracellular deposits of Aβ42 are found in cultures of Trisomy 21/Down syndrome iPS cell-derived cortical neurons between 60 and 90 days of culture.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013126-80E5-41F8-BCDA-97FFA875A1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3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R1, 15 September 2014, Pages R35–R39,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https://doi.org/10.1093/hmg/ddu302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Aggregation of insoluble Aβ42 in cultures of Trisomy 21 neurons. Large numbers of intracellular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Aggregation of insoluble Aβ42 in cultures of Trisomy 21 neurons. Large numbers of intracellular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2024-05-01T22:02:36Z</dcterms:modified>
</cp:coreProperties>
</file>