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CAD4A-85AF-4472-AA9D-FBC0728391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B03C5-3C1F-4C8E-B086-F8763B2A6D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0B81A-7AAB-4F42-B64F-53ED458415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2024-04-27T04:43:37Z</dcterms:modified>
</cp:coreProperties>
</file>