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5033FC9-2DD6-4229-860D-9C348BD6ACB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E468731-58C4-4779-A537-66DA91C29C0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Percent signal change in right MFG observed during correct responses to studied items on the word test (dark bars) and picture test (light bars). Posterior MFG showed an age × test interaction, as monitoring demands modulated activity in the expected direction (word test &gt; picture test) only in younger adults. In anterior MFG, only a marginal effect of age was found. Standard error of the mean is represented in the error bars. Asterisks indicate t-test significance (P &lt; 0.05).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64B5E0E-F904-4EFD-8B5E-062DAA1EE33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s06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23, Issue 5, May 2013, Pages 1049–1060,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https://doi.org/10.1093/cercor/bhs064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Percent signal change in right MFG observed during correct responses to studied items on the word test (dark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Percent signal change in right MFG observed during correct responses to studied items on the word test (dark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2024-04-27T03:33:18Z</dcterms:modified>
</cp:coreProperties>
</file>