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74A164-F5DB-4B03-9819-C4F51FA89B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84ED66-245E-40CF-9127-384417B8C8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fMRI BOLD areas that covary positively and linearly with SEP N20–P25 amplitudes (A), negatively and linearly with SEP N20–P25 amplitudes (B), and positively and nonlinearly with SEP N20–P25 amplitudes (C). These are contralateral somatosensory cortex and contralateral thalamus (covary positively and linearly, A), contralateral somatosensory cortex near the midline and ipsilateral somatosensory cortex (covary negatively and linearly, B), and contralateral somatosensory cortex (covary positively and nonlinearly, C). A fixed-effects group analysis of n = 6 is shown. These images are thresholded at P &lt; 0.05 corrected for multiple comparisons. The corresponding data are given in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6B7424-340D-4808-B042-81133C9CBE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661–668, </a:t>
            </a:r>
            <a:r>
              <a:rPr lang="en-US" altLang="en-US" sz="1000">
                <a:solidFill>
                  <a:srgbClr val="333333"/>
                </a:solidFill>
                <a:hlinkClick r:id="rId3"/>
              </a:rPr>
              <a:t>https://doi.org/10.1093/cercor/bhk014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fMRI BOLD areas that covary positively and linearly with SEP N20–P25 amplitudes (A), negatively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fMRI BOLD areas that covary positively and linearly with SEP N20–P25 amplitudes (A), negatively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2024-04-26T09:11:46Z</dcterms:modified>
</cp:coreProperties>
</file>