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687F5A-36B0-4D1F-8385-7A98167F71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3196A-AC6F-4B97-8804-89F3A44025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2A64E-139B-4BA9-86CE-CD88F355DA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2024-09-19T09:58:57Z</dcterms:modified>
</cp:coreProperties>
</file>