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1B1D3E-3813-4922-BC13-2F69C2BF69A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66D4AC-8E12-418E-8624-52B815683CE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BF4F79-2ADC-4C5F-974A-27E990F95E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2024-09-20T04:22:17Z</dcterms:modified>
</cp:coreProperties>
</file>