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54FE4C-24DE-4BFA-A377-F44F34CF60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F70F70-D4CD-434C-8D1A-C3815FC479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Analysis process. (A) Meta-analysis of CeD and RA datasets and subsequent functional in silico analysis. (B) Based on the results of the meta-analysis, regions with nominal P-values for both CeD and RA were determined. The LD between the CeD and RA SNPs associated in each region was tested with a subsequent functional in silico analysis in each group of SNPs.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85AC97-83D1-4A44-8F6E-AB9019FAF0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4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1, 1 January 2016, Pages 180–190,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https://doi.org/10.1093/hmg/ddv455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Analysis process. (A) Meta-analysis of CeD and RA datasets and subsequent functional in silico analysis.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644900" y="1371600"/>
            <a:ext cx="18547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Analysis process. (A) Meta-analysis of CeD and RA datasets and subsequent functional in silico analysis.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2024-04-26T07:22:50Z</dcterms:modified>
</cp:coreProperties>
</file>