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AC36F-A09A-48D9-93FA-840F2E8631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25E3D9-BBAC-424D-B553-E042BF6EFA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Trajectories for the left and right hands from movement onset to object contact. (A) Trajectories during the left aIPS experiment block. (B) Right aIPS block. (C) Left cIPS block. (D) Right cIPS block. TMS+: stimulation, TMS−: no stimulation; P+: perturbation, P−: no perturbation.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4FA94-16D9-4EB8-A35A-2D60999B7E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2591–2603, </a:t>
            </a:r>
            <a:r>
              <a:rPr lang="en-US" altLang="en-US" sz="1000">
                <a:solidFill>
                  <a:srgbClr val="333333"/>
                </a:solidFill>
                <a:hlinkClick r:id="rId3"/>
              </a:rPr>
              <a:t>https://doi.org/10.1093/cercor/bht115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Trajectories for the left and right hands from movement onset to object contact. (A) Trajectories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Trajectories for the left and right hands from movement onset to object contact. (A) Trajectories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2024-09-20T18:32:55Z</dcterms:modified>
</cp:coreProperties>
</file>