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28AC36F-A09A-48D9-93FA-840F2E86315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E25E3D9-BBAC-424D-B553-E042BF6EFA0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Trajectories for the left and right hands from movement onset to object contact. (A) Trajectories during the left aIPS experiment block. (B) Right aIPS block. (C) Left cIPS block. (D) Right cIPS block. TMS+: stimulation, TMS−: no stimulation; P+: perturbation, P−: no perturbation.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44FA94-16D9-4EB8-A35A-2D60999B7EF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11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10, October 2014, Pages 2591–2603, </a:t>
            </a:r>
            <a:r>
              <a:rPr lang="en-US" altLang="en-US" sz="1000">
                <a:solidFill>
                  <a:srgbClr val="333333"/>
                </a:solidFill>
                <a:hlinkClick r:id="rId3"/>
              </a:rPr>
              <a:t>https://doi.org/10.1093/cercor/bht115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Trajectories for the left and right hands from movement onset to object contact. (A) Trajectories during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Trajectories for the left and right hands from movement onset to object contact. (A) Trajectories during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2024-09-20T18:32:55Z</dcterms:modified>
</cp:coreProperties>
</file>