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FC603B-EEFE-4047-BFF6-6F4A53E8C9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EE55C5-1218-4F0D-97AC-957297BE4A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Nigral axonal degeneration induced by AAV2/6-mediated expression of D620N VPS35. Representative photomicrographs of substantia nigra sections processed with Gallyas silver stain, from rats injected with AAV2/6 vectors expressing human VPS35WT and VPS35D620N or a control vector, to reveal degenerating axons and nerve terminals (indicated in black). Scale bar: 50 μm. Images were subjected to deconvolution, color separation and filtering (circularity index ≤0.6 to remove nuclei/soma) using ImageJ to isolate black particles representative of neuritic processes and terminals for quantitation. Examples of particles analyzed are shown pseudocolored in red. Data are expressed as the number of black particles (silver-positive neurites/terminals) and bars represent the mean ± SEM (n = 6 animals/group). **P&lt;0.01 or ***P&lt;0.001 by one-way ANOVA with Tukey's post hoc analysis as indicated. n.s.,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2345FD-40FD-414F-8500-15D3C0DB63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4621–4638, </a:t>
            </a:r>
            <a:r>
              <a:rPr lang="en-US" altLang="en-US" sz="1000">
                <a:solidFill>
                  <a:srgbClr val="333333"/>
                </a:solidFill>
                <a:hlinkClick r:id="rId3"/>
              </a:rPr>
              <a:t>https://doi.org/10.1093/hmg/ddu178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Nigral axonal degeneration induced by AAV2/6-mediated expression of D620N VPS35.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Nigral axonal degeneration induced by AAV2/6-mediated expression of D620N VPS35.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2024-04-27T03:02:04Z</dcterms:modified>
</cp:coreProperties>
</file>