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EAB3AA-584B-4EC8-8FC2-BCD94CAD48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AC8B98-2C64-47D9-8769-15C94F9C45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Crustal model of Kottas retrieved by ray tracing of P-waves. Panel (a) shows the traveltime curves (solid lines) of the model below, whereas the vertical lines denote the pick times including an error of ±100 ms for the Pg phases and ±150 ms for the PmP phases. The uppermost two branches correspond to the phases, which were reflected on the Moho (signed with PmP). The calculated traveltime branches fit the observed picks more or less in the error bars. Panel (b) for each layer, the coverage with reflected and refracted rays traced to the observed picks is shown. Thick black lines denote the Moho for which a thickness can be determined. The velocities with positive gradients of each layer are given in km s−1 on the right-hand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A65FA7-4FA0-4B79-8EE1-05086072A1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9.04196.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178, Issue 2, August 2009, Pages 860–876, </a:t>
            </a:r>
            <a:r>
              <a:rPr lang="en-US" altLang="en-US" sz="1000">
                <a:solidFill>
                  <a:srgbClr val="333333"/>
                </a:solidFill>
                <a:hlinkClick r:id="rId3"/>
              </a:rPr>
              <a:t>https://doi.org/10.1111/j.1365-246X.2009.04196.x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Crustal model of Kottas retrieved by ray tracing of P-waves. Panel (a) shows the traveltime curves (solid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Crustal model of Kottas retrieved by ray tracing of P-waves. Panel (a) shows the traveltime curves (solid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2024-04-26T21:30:38Z</dcterms:modified>
</cp:coreProperties>
</file>