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4B8D7-6633-42FF-95F7-DDECD080E7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E73EC-0801-4656-B4BF-8948CFD065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A6B82-521A-4697-A47D-8360D5674C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2024-05-01T21:48:44Z</dcterms:modified>
</cp:coreProperties>
</file>