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B37171-C3E2-4364-8E3A-7B5AEFF703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022D9-6470-4164-AC48-59566D6B25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Immunohistochemical localization of cyclins, Cdks, and Cdkis in the somatosensory cortex of adult mouse brain at 2 different magnifications thereby zooming in on layer V neurons. Bar at bottom of third column (also refers to first column): 200 μm. Bar at bottom of fourth column (also refers to second column): 25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ACF92-FB41-42F2-B463-ECB678C197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1821–1829,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Immunohistochemical localization of cyclins, Cdks, and Cdkis in the somatosensory cortex of adult mouse brain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Immunohistochemical localization of cyclins, Cdks, and Cdkis in the somatosensory cortex of adult mouse brain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2024-04-26T13:11:56Z</dcterms:modified>
</cp:coreProperties>
</file>