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D7F7024-6765-49AE-85B1-55CDDE39BD6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A487AB5-E14A-4EF3-8134-9FD97A0D6A1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children who advanced at least one classification level on the FEAS. * 50% of the children scored “normal” at pre-test in area IV and maintained a score of “normal” at pre-test Thus, all of children (100%) scored “normal” at post-test in level IV.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Music Therapy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4707C1-DC88-4AED-9AE5-54628BA24B1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Kyle’s changes in developmental levels.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Music Therapy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4707C1-DC88-4AED-9AE5-54628BA24B1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Elaine’s changes in developmental levels.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Music Therapy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4707C1-DC88-4AED-9AE5-54628BA24B1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Anthony’s changes in developmental levels.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Music Therapy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4707C1-DC88-4AED-9AE5-54628BA24B1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Michele’s changes in developmental levels.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American Music Therapy Association 2016.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4707C1-DC88-4AED-9AE5-54628BA24B1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mtp/miw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mtp/miw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mtp/miw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mtp/miw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mtp/miw01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Music Ther Perspect</a:t>
            </a:r>
            <a:r>
              <a:rPr lang="en-US" altLang="en-US" sz="1000">
                <a:solidFill>
                  <a:srgbClr val="333333"/>
                </a:solidFill>
              </a:rPr>
              <a:t>, Volume 35, Issue 2, October 2017, Pages 160–174,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https://doi.org/10.1093/mtp/miw013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Percentage of children who advanced at least one classification level on the FEAS. * 50% of the children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432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Music Ther Perspect</a:t>
            </a:r>
            <a:r>
              <a:rPr lang="en-US" altLang="en-US" sz="1000">
                <a:solidFill>
                  <a:srgbClr val="333333"/>
                </a:solidFill>
              </a:rPr>
              <a:t>, Volume 35, Issue 2, October 2017, Pages 160–174,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https://doi.org/10.1093/mtp/miw013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Kyle’s changes in developmental levels.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372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Music Ther Perspect</a:t>
            </a:r>
            <a:r>
              <a:rPr lang="en-US" altLang="en-US" sz="1000">
                <a:solidFill>
                  <a:srgbClr val="333333"/>
                </a:solidFill>
              </a:rPr>
              <a:t>, Volume 35, Issue 2, October 2017, Pages 160–174,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https://doi.org/10.1093/mtp/miw013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Elaine’s changes in developmental levels.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817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Music Ther Perspect</a:t>
            </a:r>
            <a:r>
              <a:rPr lang="en-US" altLang="en-US" sz="1000">
                <a:solidFill>
                  <a:srgbClr val="333333"/>
                </a:solidFill>
              </a:rPr>
              <a:t>, Volume 35, Issue 2, October 2017, Pages 160–174,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https://doi.org/10.1093/mtp/miw013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Anthony’s changes in developmental levels.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940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Music Ther Perspect</a:t>
            </a:r>
            <a:r>
              <a:rPr lang="en-US" altLang="en-US" sz="1000">
                <a:solidFill>
                  <a:srgbClr val="333333"/>
                </a:solidFill>
              </a:rPr>
              <a:t>, Volume 35, Issue 2, October 2017, Pages 160–174,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https://doi.org/10.1093/mtp/miw013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Michele’s changes in developmental levels.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788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Percentage of children who advanced at least one classification level on the FEAS. * 50% of the children ...</vt:lpstr>
      <vt:lpstr>Figure 2. Kyle’s changes in developmental levels.
</vt:lpstr>
      <vt:lpstr>Figure 3. Elaine’s changes in developmental levels.
</vt:lpstr>
      <vt:lpstr>Figure 4. Anthony’s changes in developmental levels.
</vt:lpstr>
      <vt:lpstr>Figure 5. Michele’s changes in developmental levels.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2024-04-26T14:25:34Z</dcterms:modified>
</cp:coreProperties>
</file>