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D45DEC-2FBD-41D3-B707-1A6CF70EE3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ADB45-5648-4155-88C8-F0C91D8868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BEC5C1-2032-4DC6-A7B7-21FB96AD1A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2024-04-26T14:42:43Z</dcterms:modified>
</cp:coreProperties>
</file>