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73EA2-849A-448C-A157-B28349258C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986DE-1493-4664-8325-04C65F5FC8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Sperm chromatin structure assay (SCSA)-derived cytograms, showing green (normal double-stranded DNA) versus red (denatured single-stranded DNA) fluorescence of 5000 acridine orange-stained spermatozoa from semen obtained from nine representative couples from Study I. Each couple shows a specific fertility/infertility characteristic or trait as measured by the SCSA. A = pregnancy, excellent quality, highly repeatable; B = pregnancy month 1, uncharacteristically unrepeatable; C = miscarriage, highly repeatable; D = pregnancy month 3, improved quality; E = not pregnant, highly repeatable; F = pregnancy month 5, highly repeatable; G = not pregnant, moderate quality, increased HGRN, highly repeatable; H = occult pregnancy, repeatable; I = not pregnant, repeatable. COMP = cells outside the main population. Arrows: E1, indicates COMP; G1, indicates HGRN threshold; I3, indicates presence of bacteria.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E94D5-ECE1-49EA-9C95-55DB7E1F92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Sperm chromatin structure assay (SCSA)-derived cytograms, showing green (normal double-stranded DNA) versus red (denatured single-stranded DNA) fluorescence of 5000 acridine orange-stained spermatozoa from semen obtained from nine representative couples from Study I. Each couple shows a specific fertility/infertility characteristic or trait as measured by the SCSA. A = pregnancy, excellent quality, highly repeatable; B = pregnancy month 1, uncharacteristically unrepeatable; C = miscarriage, highly repeatable; D = pregnancy month 3, improved quality; E = not pregnant, highly repeatable; F = pregnancy month 5, highly repeatable; G = not pregnant, moderate quality, increased HGRN, highly repeatable; H = occult pregnancy, repeatable; I = not pregnant, repeatable. COMP = cells outside the main population. Arrows: E1, indicates COMP; G1, indicates HGRN threshold; I3, indicates presence of bacteria.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E94D5-ECE1-49EA-9C95-55DB7E1F92B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14.4.1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rep/14.4.1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1999, Pages 1039–1049,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https://doi.org/10.1093/humrep/14.4.1039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Sperm chromatin structure assay (SCSA)-derived cytograms, showing green (normal double-stranded DNA) versus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30089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1999, Pages 1039–1049,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https://doi.org/10.1093/humrep/14.4.1039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Sperm chromatin structure assay (SCSA)-derived cytograms, showing green (normal double-stranded DNA) versus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530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Sperm chromatin structure assay (SCSA)-derived cytograms, showing green (normal double-stranded DNA) versus ...</vt:lpstr>
      <vt:lpstr>Figure 1. Sperm chromatin structure assay (SCSA)-derived cytograms, showing green (normal double-stranded DNA) versus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2024-04-27T01:08:29Z</dcterms:modified>
</cp:coreProperties>
</file>