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4CA916-F3BF-4E7E-8C2F-07D37A0DFE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72440C-1903-4096-9F12-D4F601A9AE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design. The complete experiment consisted of 3 stages: pre-test fMRI (1 day), training (10 days), and post-test fMRI (1 day) stages. In the training stage, subjects were trained on a motion detection task on a particular motion direction (trained direction). In the pre- and post-test fMRI stages, the same group of subjects participated in all 4 different conditions during each of which fMRI responses to the motion stimuli were measured.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4FBC02-0786-4F2F-947F-82775B373F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Motion detection task and behavioral results. (A) Example of the time-course of a trial in the training stage. Subjects were asked to report whether coherent motion in a particular direction was presented or not. (B) Mean (±SEM) behavioral performance across subjects for the trained direction during the training stage. (C) Mean (±SEM) behavioral performance improvement across subjects in the motion detection task for the trained (white bar) and untrained (black bar) directions from the pre- to post-test fMRI stages.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4FBC02-0786-4F2F-947F-82775B373FE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Mean (±SEM) classification performance improvements across subjects for the trained direction from the pre- to post-test fMRI stages for V1, V3A, MT+, and IPS. Red and blue bars represent the classification performance improvements for the active- and passive-test conditions, respectively. (B) Mean (±SEM) classification performance improvements across subjects for the untrained direction from the pre- to post-test fMRI stages for V1, V3A, MT+, and IPS.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4FBC02-0786-4F2F-947F-82775B373FE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1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w1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w1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9, September 2016, Pages 3681–3689,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https://doi.org/10.1093/cercor/bhw176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Experimental design. The complete experiment consisted of 3 stages: pre-test fMRI (1 day), training (10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30400" y="1371600"/>
            <a:ext cx="529161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9, September 2016, Pages 3681–3689,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https://doi.org/10.1093/cercor/bhw176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Motion detection task and behavioral results. (A) Example of the time-course of a trial in the training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683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9, September 2016, Pages 3681–3689,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https://doi.org/10.1093/cercor/bhw176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Mean (±SEM) classification performance improvements across subjects for the trained direction from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160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Experimental design. The complete experiment consisted of 3 stages: pre-test fMRI (1 day), training (10 ...</vt:lpstr>
      <vt:lpstr>Figure 2. Motion detection task and behavioral results. (A) Example of the time-course of a trial in the training ...</vt:lpstr>
      <vt:lpstr>Figure 3. (A) Mean (±SEM) classification performance improvements across subjects for the trained direction from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2024-04-26T18:27:20Z</dcterms:modified>
</cp:coreProperties>
</file>