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C78844-6422-4D4E-BDC5-4EDE08D03C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2C6B5-FD0E-4215-9A21-B74851E917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Presurgical performance of rats on the visual search task as measured by (A) accuracy and (B) correct latency. Performance has been binned across the 12 sessions of presurgical training, and the performance of rats on the 2 different types of Feature Search trials, homogeneous and heterogeneous, has been collapsed to yield a single Feature Search score for accuracy and correct latency. +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F5AF27-0A3B-4E1A-9801-2FFEBE2F84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2441–2453, </a:t>
            </a:r>
            <a:r>
              <a:rPr lang="en-US" altLang="en-US" sz="1000">
                <a:solidFill>
                  <a:srgbClr val="333333"/>
                </a:solidFill>
                <a:hlinkClick r:id="rId3"/>
              </a:rPr>
              <a:t>https://doi.org/10.1093/cercor/bhr331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Presurgical performance of rats on the visual search task as measured by (A) accuracy and (B) correct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Presurgical performance of rats on the visual search task as measured by (A) accuracy and (B) correct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2024-04-26T22:04:34Z</dcterms:modified>
</cp:coreProperties>
</file>